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4"/>
  </p:notesMasterIdLst>
  <p:sldIdLst>
    <p:sldId id="263" r:id="rId2"/>
    <p:sldId id="264" r:id="rId3"/>
    <p:sldId id="265" r:id="rId4"/>
    <p:sldId id="256" r:id="rId5"/>
    <p:sldId id="257" r:id="rId6"/>
    <p:sldId id="258" r:id="rId7"/>
    <p:sldId id="267" r:id="rId8"/>
    <p:sldId id="259" r:id="rId9"/>
    <p:sldId id="260" r:id="rId10"/>
    <p:sldId id="261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9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D0FE4-C3C1-4998-8119-84F8226A279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8E54-F7F4-4666-AC21-6FBBCE7C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KNOWLEDGEABLE: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Gathered all information to move the entire national to a particular goal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conviction would shine through and bring people together over his philosophy of hope and change </a:t>
            </a:r>
          </a:p>
          <a:p>
            <a:r>
              <a:rPr lang="en-US" dirty="0" smtClean="0"/>
              <a:t>Berlin Crisis: Nuclear War</a:t>
            </a:r>
          </a:p>
          <a:p>
            <a:r>
              <a:rPr lang="en-US" dirty="0" smtClean="0"/>
              <a:t>Bay of Pigs:  Horribly</a:t>
            </a:r>
            <a:r>
              <a:rPr lang="en-US" baseline="0" dirty="0" smtClean="0"/>
              <a:t> planned and executed Cuban Invasion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DECISION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Desire for complete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Changed Eisenhower’s structure without hesitation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had a talent for focus:  he could see the point and get to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clear vision and a perfect path through which it can be achieved and be a success</a:t>
            </a:r>
          </a:p>
          <a:p>
            <a:pPr marL="171450" indent="-171450" rtl="0" fontAlgn="ctr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Exercised his authority with his program the New Frontier</a:t>
            </a:r>
          </a:p>
          <a:p>
            <a:pPr lvl="1"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 corps, raise min wage, paid bills on housing, manpower retraining, unemployment comp, and across-the-board traffic cuts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8E54-F7F4-4666-AC21-6FBBCE7C04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he was a man of ideas and action, war, sickness, and politics gave him qualities of patience and prudence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58E54-F7F4-4666-AC21-6FBBCE7C04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1000" y="2051050"/>
            <a:ext cx="2362200" cy="415925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DB451F-53F8-1249-ABAE-2CBE3EDA96C1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8BD9A5-22B8-AF4C-B085-90802D64747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ashingtonnote.com/twn_up_fls/sorensen%20kennedy.jpg" TargetMode="External"/><Relationship Id="rId2" Type="http://schemas.openxmlformats.org/officeDocument/2006/relationships/hyperlink" Target="http://www.globalgolfadvisors.com/cms/wp-content/uploads/2013/09/CMAA-Servant-Leadership-Ppt-V7-aug19-PDF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presidential-leadership.com/johnfitz-174.htm" TargetMode="External"/><Relationship Id="rId4" Type="http://schemas.openxmlformats.org/officeDocument/2006/relationships/hyperlink" Target="http://www.washingtonpost.com/blogs/on-leadership/wp/2013/11/20/lead-like-john-f-kenned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Life and Leadership Style of John F. Kennedy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Ayanna Patterson</a:t>
            </a:r>
          </a:p>
          <a:p>
            <a:r>
              <a:rPr lang="en-US" dirty="0" smtClean="0"/>
              <a:t>Rob </a:t>
            </a:r>
            <a:r>
              <a:rPr lang="en-US" dirty="0" err="1" smtClean="0"/>
              <a:t>rankin</a:t>
            </a:r>
            <a:endParaRPr lang="en-US" dirty="0" smtClean="0"/>
          </a:p>
          <a:p>
            <a:r>
              <a:rPr lang="en-US" dirty="0" smtClean="0"/>
              <a:t>Sam riser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0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913" y="2743200"/>
            <a:ext cx="6480174" cy="1673225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“Ask </a:t>
            </a:r>
            <a:r>
              <a:rPr lang="en-US" sz="3600" dirty="0"/>
              <a:t>not what your country can do for you; ask what you can do for your country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Inaugural Address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31913" y="5687568"/>
            <a:ext cx="6480174" cy="71589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000" b="0" dirty="0" smtClean="0"/>
              <a:t>John F. Kennedy</a:t>
            </a:r>
          </a:p>
          <a:p>
            <a:pPr defTabSz="914400">
              <a:spcBef>
                <a:spcPts val="0"/>
              </a:spcBef>
            </a:pPr>
            <a:r>
              <a:rPr lang="en-US" sz="2000" b="0" dirty="0" smtClean="0"/>
              <a:t>1961</a:t>
            </a:r>
          </a:p>
          <a:p>
            <a:pPr defTabSz="914400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6877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54" y="1417638"/>
            <a:ext cx="4064000" cy="309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9" y="1417638"/>
            <a:ext cx="2761075" cy="36667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770" r="-770"/>
          <a:stretch>
            <a:fillRect/>
          </a:stretch>
        </p:blipFill>
        <p:spPr>
          <a:xfrm>
            <a:off x="2103437" y="4143375"/>
            <a:ext cx="5038725" cy="2543175"/>
          </a:xfrm>
        </p:spPr>
      </p:pic>
    </p:spTree>
    <p:extLst>
      <p:ext uri="{BB962C8B-B14F-4D97-AF65-F5344CB8AC3E}">
        <p14:creationId xmlns:p14="http://schemas.microsoft.com/office/powerpoint/2010/main" val="395927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 rot="16200000">
            <a:off x="610699" y="6716"/>
            <a:ext cx="5851526" cy="644769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http://www.globalgolfadvisors.com/cms/wp-content/uploads/2013/09/CMAA-Servant-Leadership-Ppt-V7-aug19-</a:t>
            </a:r>
            <a:r>
              <a:rPr lang="en-US" sz="2400" dirty="0" smtClean="0">
                <a:hlinkClick r:id="rId2"/>
              </a:rPr>
              <a:t>PDF.pdf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www.thewashingtonnote.com/twn_up_fls/sorensen%20kennedy.jpg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http://www.washingtonpost.com/blogs/on-leadership/wp/2013/11/20/lead-like-john-f-kennedy/</a:t>
            </a:r>
            <a:endParaRPr lang="en-US" sz="2400" dirty="0"/>
          </a:p>
          <a:p>
            <a:r>
              <a:rPr lang="en-US" sz="2400" dirty="0">
                <a:hlinkClick r:id="rId5"/>
              </a:rPr>
              <a:t>http://www.presidential-leadership.com/johnfitz-174.htm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/>
        <p:txBody>
          <a:bodyPr vert="wordArtVert" anchor="ctr">
            <a:noAutofit/>
          </a:bodyPr>
          <a:lstStyle/>
          <a:p>
            <a:pPr algn="just"/>
            <a:r>
              <a:rPr lang="en-US" sz="4800" b="1" dirty="0" smtClean="0"/>
              <a:t>Sources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339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JFK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61" y="1524822"/>
            <a:ext cx="3253484" cy="475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5113"/>
            <a:ext cx="3768712" cy="47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JFK with Naval Crew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t="4684" b="4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261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Becoming A leader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Fitzgerald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5" y="686316"/>
            <a:ext cx="2679503" cy="990600"/>
          </a:xfrm>
        </p:spPr>
        <p:txBody>
          <a:bodyPr/>
          <a:lstStyle/>
          <a:p>
            <a:r>
              <a:rPr lang="en-US" sz="4800" dirty="0" smtClean="0"/>
              <a:t>Service</a:t>
            </a:r>
            <a:endParaRPr lang="en-US" dirty="0"/>
          </a:p>
        </p:txBody>
      </p:sp>
      <p:pic>
        <p:nvPicPr>
          <p:cNvPr id="11" name="Picture Placeholder 10" descr="JF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r="13516"/>
          <a:stretch>
            <a:fillRect/>
          </a:stretch>
        </p:blipFill>
        <p:spPr>
          <a:xfrm>
            <a:off x="247814" y="1676915"/>
            <a:ext cx="2575259" cy="4534395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dirty="0" smtClean="0"/>
              <a:t>“Any man who may be asked in this century what he did to make his life worthwhile, I think can respond with a good deal of pride and satisfaction, ‘I served in the United States Navy’” </a:t>
            </a:r>
          </a:p>
          <a:p>
            <a:pPr lvl="4" algn="ctr"/>
            <a:r>
              <a:rPr lang="en-US" sz="2000" i="1" dirty="0" smtClean="0"/>
              <a:t>JFK, 1963</a:t>
            </a:r>
          </a:p>
          <a:p>
            <a:r>
              <a:rPr lang="en-US" sz="2900" dirty="0" smtClean="0"/>
              <a:t>Worked for the people</a:t>
            </a:r>
          </a:p>
          <a:p>
            <a:pPr lvl="1"/>
            <a:r>
              <a:rPr lang="en-US" sz="2400" dirty="0" smtClean="0"/>
              <a:t>Civil Rights</a:t>
            </a:r>
          </a:p>
          <a:p>
            <a:pPr lvl="1"/>
            <a:r>
              <a:rPr lang="en-US" sz="2400" dirty="0" smtClean="0"/>
              <a:t>Cuban Missile Crisis</a:t>
            </a:r>
          </a:p>
          <a:p>
            <a:r>
              <a:rPr lang="en-US" sz="2900" dirty="0" smtClean="0"/>
              <a:t>Qualities:</a:t>
            </a:r>
            <a:endParaRPr lang="en-US" sz="2400" dirty="0" smtClean="0"/>
          </a:p>
          <a:p>
            <a:pPr lvl="1"/>
            <a:r>
              <a:rPr lang="en-US" sz="2400" dirty="0" smtClean="0"/>
              <a:t>Aware</a:t>
            </a:r>
          </a:p>
          <a:p>
            <a:pPr lvl="1"/>
            <a:r>
              <a:rPr lang="en-US" sz="2400" dirty="0" smtClean="0"/>
              <a:t>Persuasive</a:t>
            </a:r>
          </a:p>
          <a:p>
            <a:pPr lvl="1"/>
            <a:r>
              <a:rPr lang="en-US" sz="2400" dirty="0" smtClean="0"/>
              <a:t>Conceptual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65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Relationship-Driven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Surrounded himself with a mosaic of talent to help carry the organization forward</a:t>
            </a:r>
          </a:p>
          <a:p>
            <a:pPr lvl="1"/>
            <a:r>
              <a:rPr lang="en-US" dirty="0" smtClean="0"/>
              <a:t>Lyndon B. Johnson</a:t>
            </a:r>
          </a:p>
          <a:p>
            <a:pPr lvl="1"/>
            <a:r>
              <a:rPr lang="en-US" dirty="0" smtClean="0"/>
              <a:t>Robert Kennedy</a:t>
            </a:r>
          </a:p>
          <a:p>
            <a:pPr lvl="1"/>
            <a:r>
              <a:rPr lang="en-US" dirty="0" smtClean="0"/>
              <a:t>Arthur Goldberg</a:t>
            </a:r>
          </a:p>
          <a:p>
            <a:pPr lvl="1"/>
            <a:r>
              <a:rPr lang="en-US" dirty="0" smtClean="0"/>
              <a:t>Ted Sorensen</a:t>
            </a:r>
          </a:p>
          <a:p>
            <a:r>
              <a:rPr lang="en-US" dirty="0" smtClean="0"/>
              <a:t>Inspired those around him </a:t>
            </a:r>
          </a:p>
          <a:p>
            <a:pPr marL="0" indent="0">
              <a:buNone/>
            </a:pPr>
            <a:r>
              <a:rPr lang="en-US" dirty="0" smtClean="0"/>
              <a:t>   to </a:t>
            </a:r>
            <a:r>
              <a:rPr lang="en-US" dirty="0"/>
              <a:t>push through adversity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orensen kenne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06" y="2431657"/>
            <a:ext cx="3714546" cy="28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Leadership characteristics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Fitzgerald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1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Decision Maker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Experts in their field</a:t>
            </a:r>
          </a:p>
          <a:p>
            <a:pPr lvl="1"/>
            <a:r>
              <a:rPr lang="en-US" dirty="0" smtClean="0"/>
              <a:t>Philosophy of hope and change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learning:  “Marlborough” and “The Guns of August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Consultants</a:t>
            </a:r>
          </a:p>
          <a:p>
            <a:pPr lvl="1"/>
            <a:r>
              <a:rPr lang="en-US" dirty="0" smtClean="0"/>
              <a:t>Review all sides</a:t>
            </a:r>
          </a:p>
          <a:p>
            <a:pPr lvl="1"/>
            <a:r>
              <a:rPr lang="en-US" dirty="0" smtClean="0"/>
              <a:t>Berlin Crisis - Question</a:t>
            </a:r>
          </a:p>
          <a:p>
            <a:r>
              <a:rPr lang="en-US" dirty="0" smtClean="0"/>
              <a:t>Responsibility</a:t>
            </a:r>
            <a:endParaRPr lang="en-US" dirty="0"/>
          </a:p>
          <a:p>
            <a:pPr lvl="1"/>
            <a:r>
              <a:rPr lang="en-US" dirty="0" smtClean="0"/>
              <a:t>Conviction behind statements inspired hope</a:t>
            </a:r>
          </a:p>
          <a:p>
            <a:pPr lvl="1"/>
            <a:r>
              <a:rPr lang="en-US" dirty="0" smtClean="0"/>
              <a:t>Bay of Pigs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Center of Decisions</a:t>
            </a:r>
          </a:p>
          <a:p>
            <a:pPr lvl="1"/>
            <a:r>
              <a:rPr lang="en-US" dirty="0" smtClean="0"/>
              <a:t>White House Organization</a:t>
            </a:r>
          </a:p>
          <a:p>
            <a:pPr lvl="1"/>
            <a:r>
              <a:rPr lang="en-US" dirty="0" smtClean="0"/>
              <a:t>Wheel Structure</a:t>
            </a:r>
          </a:p>
          <a:p>
            <a:r>
              <a:rPr lang="en-US" dirty="0" smtClean="0"/>
              <a:t>Quick Decision</a:t>
            </a:r>
          </a:p>
          <a:p>
            <a:pPr lvl="1"/>
            <a:r>
              <a:rPr lang="en-US" dirty="0" smtClean="0"/>
              <a:t>Talent for Focus</a:t>
            </a:r>
          </a:p>
          <a:p>
            <a:r>
              <a:rPr lang="en-US" dirty="0" smtClean="0"/>
              <a:t>Clear Vision and Path</a:t>
            </a:r>
          </a:p>
          <a:p>
            <a:r>
              <a:rPr lang="en-US" dirty="0" smtClean="0"/>
              <a:t>The New Frontier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Charismatic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Great Communicator and Motivator</a:t>
            </a:r>
          </a:p>
          <a:p>
            <a:pPr lvl="1"/>
            <a:r>
              <a:rPr lang="en-US" dirty="0" smtClean="0"/>
              <a:t>Communicating a clear vision of the future</a:t>
            </a:r>
          </a:p>
          <a:p>
            <a:pPr lvl="2"/>
            <a:r>
              <a:rPr lang="en-US" dirty="0" smtClean="0"/>
              <a:t>Simple Ideas presented with Passion</a:t>
            </a:r>
          </a:p>
          <a:p>
            <a:pPr lvl="2"/>
            <a:r>
              <a:rPr lang="en-US" dirty="0" smtClean="0"/>
              <a:t>Engage, inspire, and motivate the nation</a:t>
            </a:r>
          </a:p>
          <a:p>
            <a:pPr lvl="1"/>
            <a:r>
              <a:rPr lang="en-US" dirty="0" smtClean="0"/>
              <a:t>Could go long periods with no text</a:t>
            </a:r>
          </a:p>
          <a:p>
            <a:r>
              <a:rPr lang="en-US" dirty="0" smtClean="0"/>
              <a:t>Youthful and </a:t>
            </a:r>
            <a:r>
              <a:rPr lang="en-US" sz="2800" dirty="0" smtClean="0"/>
              <a:t>Full of </a:t>
            </a:r>
            <a:r>
              <a:rPr lang="en-US" sz="2800" dirty="0"/>
              <a:t>V</a:t>
            </a:r>
            <a:r>
              <a:rPr lang="en-US" sz="2800" dirty="0" smtClean="0"/>
              <a:t>igor</a:t>
            </a:r>
            <a:endParaRPr lang="en-US" sz="2800" dirty="0"/>
          </a:p>
          <a:p>
            <a:pPr lvl="1" fontAlgn="ctr"/>
            <a:r>
              <a:rPr lang="en-US" sz="2300" dirty="0" smtClean="0"/>
              <a:t>Witty, humorous, teasing, bright</a:t>
            </a:r>
          </a:p>
          <a:p>
            <a:pPr lvl="1"/>
            <a:r>
              <a:rPr lang="en-US" dirty="0" smtClean="0"/>
              <a:t>Man of ideas and action</a:t>
            </a:r>
          </a:p>
          <a:p>
            <a:pPr fontAlgn="ctr"/>
            <a:r>
              <a:rPr lang="en-US" sz="2800" dirty="0" smtClean="0"/>
              <a:t>Self-Disciplined</a:t>
            </a:r>
            <a:endParaRPr lang="en-US" sz="2800" dirty="0"/>
          </a:p>
        </p:txBody>
      </p:sp>
      <p:pic>
        <p:nvPicPr>
          <p:cNvPr id="1028" name="Picture 4" descr="http://news.jeebboo.com/wp-content/uploads/jfk_1469549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85" y="4002024"/>
            <a:ext cx="3250387" cy="2097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17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785</TotalTime>
  <Words>425</Words>
  <Application>Microsoft Office PowerPoint</Application>
  <PresentationFormat>On-screen Show (4:3)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Wingdings 2</vt:lpstr>
      <vt:lpstr>Civic</vt:lpstr>
      <vt:lpstr>The Life and Leadership Style of John F. Kennedy</vt:lpstr>
      <vt:lpstr>Young JFK</vt:lpstr>
      <vt:lpstr>JFK with Naval Crew</vt:lpstr>
      <vt:lpstr>John Fitzgerald Kennedy</vt:lpstr>
      <vt:lpstr>Service</vt:lpstr>
      <vt:lpstr>Relationship-Driven</vt:lpstr>
      <vt:lpstr>John Fitzgerald Kennedy</vt:lpstr>
      <vt:lpstr>Authoritative</vt:lpstr>
      <vt:lpstr>Charismatic</vt:lpstr>
      <vt:lpstr>Inaugural Address</vt:lpstr>
      <vt:lpstr>Conclusion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Fitzgerald Kennedy</dc:title>
  <dc:creator>Ayanna Patterson</dc:creator>
  <cp:lastModifiedBy>Riser, Samantha (risersa)</cp:lastModifiedBy>
  <cp:revision>17</cp:revision>
  <dcterms:created xsi:type="dcterms:W3CDTF">2014-09-23T05:12:18Z</dcterms:created>
  <dcterms:modified xsi:type="dcterms:W3CDTF">2014-09-24T17:29:43Z</dcterms:modified>
</cp:coreProperties>
</file>